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23100" cy="9309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91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144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D9BC-138E-4031-A9A4-97564B26EF0F}" type="datetimeFigureOut">
              <a:rPr lang="fi-FI" smtClean="0"/>
              <a:pPr/>
              <a:t>20.8.2018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F5AF-E3D4-49D1-9276-B0C9BBE64152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007.pamosasto.fi/ajankohtaist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19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83608"/>
            <a:ext cx="8892480" cy="1525060"/>
          </a:xfrm>
          <a:prstGeom prst="rect">
            <a:avLst/>
          </a:prstGeom>
          <a:effectLst>
            <a:glow rad="127000">
              <a:srgbClr val="FFFF00"/>
            </a:glow>
            <a:outerShdw blurRad="50800" dist="50800" dir="5400000" algn="ctr" rotWithShape="0">
              <a:schemeClr val="tx1"/>
            </a:outerShdw>
          </a:effectLst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539552" y="1516339"/>
            <a:ext cx="8229600" cy="1143000"/>
          </a:xfrm>
          <a:ln>
            <a:noFill/>
          </a:ln>
        </p:spPr>
        <p:txBody>
          <a:bodyPr/>
          <a:lstStyle/>
          <a:p>
            <a:r>
              <a:rPr lang="fi-FI" b="1" dirty="0" smtClean="0">
                <a:ln w="31750">
                  <a:solidFill>
                    <a:srgbClr val="FFFF00"/>
                  </a:solidFill>
                </a:ln>
                <a:solidFill>
                  <a:srgbClr val="A81916"/>
                </a:solidFill>
              </a:rPr>
              <a:t>20-vuotissyntymäpäivät!</a:t>
            </a:r>
            <a:endParaRPr lang="fi-FI" b="1" dirty="0">
              <a:ln w="31750">
                <a:solidFill>
                  <a:srgbClr val="FFFF00"/>
                </a:solidFill>
              </a:ln>
              <a:solidFill>
                <a:srgbClr val="A81916"/>
              </a:solidFill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half" idx="1"/>
          </p:nvPr>
        </p:nvSpPr>
        <p:spPr>
          <a:xfrm>
            <a:off x="899592" y="2938850"/>
            <a:ext cx="3240360" cy="348925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600" dirty="0" smtClean="0"/>
          </a:p>
          <a:p>
            <a:pPr marL="0" indent="0">
              <a:buNone/>
            </a:pPr>
            <a:r>
              <a:rPr lang="fi-FI" sz="1600" b="1" dirty="0" smtClean="0"/>
              <a:t>Milloin? </a:t>
            </a:r>
          </a:p>
          <a:p>
            <a:pPr marL="0" indent="0">
              <a:buNone/>
            </a:pPr>
            <a:r>
              <a:rPr lang="fi-FI" sz="1600" dirty="0"/>
              <a:t>L</a:t>
            </a:r>
            <a:r>
              <a:rPr lang="fi-FI" sz="1600" dirty="0" smtClean="0"/>
              <a:t>a 20.10.2018, kello 17-23 </a:t>
            </a:r>
          </a:p>
          <a:p>
            <a:pPr marL="0" indent="0">
              <a:buNone/>
            </a:pPr>
            <a:endParaRPr lang="fi-FI" sz="1600" dirty="0" smtClean="0"/>
          </a:p>
          <a:p>
            <a:pPr marL="0" indent="0">
              <a:buNone/>
            </a:pPr>
            <a:r>
              <a:rPr lang="fi-FI" sz="1600" b="1" dirty="0" smtClean="0"/>
              <a:t>Mihin?</a:t>
            </a:r>
          </a:p>
          <a:p>
            <a:pPr marL="0" indent="0">
              <a:buNone/>
            </a:pPr>
            <a:r>
              <a:rPr lang="fi-FI" sz="1600" dirty="0" smtClean="0"/>
              <a:t>Malmin Työväentalo, Takaniitynkuja 9, Helsinki.</a:t>
            </a:r>
          </a:p>
          <a:p>
            <a:pPr marL="0" indent="0">
              <a:buNone/>
            </a:pPr>
            <a:endParaRPr lang="fi-FI" sz="1600" dirty="0" smtClean="0"/>
          </a:p>
          <a:p>
            <a:pPr marL="0" lvl="0" indent="0">
              <a:buNone/>
            </a:pPr>
            <a:r>
              <a:rPr lang="fi-FI" sz="1600" b="1" dirty="0">
                <a:solidFill>
                  <a:prstClr val="black"/>
                </a:solidFill>
              </a:rPr>
              <a:t>Mitä?</a:t>
            </a:r>
          </a:p>
          <a:p>
            <a:pPr marL="0" lvl="0" indent="0">
              <a:buNone/>
            </a:pPr>
            <a:r>
              <a:rPr lang="fi-FI" sz="1600" dirty="0">
                <a:solidFill>
                  <a:prstClr val="black"/>
                </a:solidFill>
              </a:rPr>
              <a:t>Ruokaa, juomaa, elävää musiikkia, hauskanpitoa, hyvää seuraa…</a:t>
            </a:r>
          </a:p>
          <a:p>
            <a:pPr marL="0" indent="0">
              <a:buNone/>
            </a:pPr>
            <a:endParaRPr lang="fi-FI" sz="1600" dirty="0" smtClean="0"/>
          </a:p>
        </p:txBody>
      </p:sp>
      <p:sp>
        <p:nvSpPr>
          <p:cNvPr id="7" name="Sisällön paikkamerkki 6"/>
          <p:cNvSpPr>
            <a:spLocks noGrp="1"/>
          </p:cNvSpPr>
          <p:nvPr>
            <p:ph sz="half" idx="2"/>
          </p:nvPr>
        </p:nvSpPr>
        <p:spPr>
          <a:xfrm>
            <a:off x="5308598" y="3119370"/>
            <a:ext cx="3096344" cy="3489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b="1" dirty="0" smtClean="0"/>
              <a:t>Paljon?</a:t>
            </a:r>
          </a:p>
          <a:p>
            <a:pPr marL="0" indent="0">
              <a:buNone/>
            </a:pPr>
            <a:r>
              <a:rPr lang="fi-FI" sz="1600" dirty="0" smtClean="0"/>
              <a:t>10€</a:t>
            </a:r>
          </a:p>
          <a:p>
            <a:pPr marL="0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600" b="1" dirty="0" smtClean="0"/>
              <a:t>Miten?</a:t>
            </a:r>
          </a:p>
          <a:p>
            <a:pPr marL="0" indent="0">
              <a:buNone/>
            </a:pPr>
            <a:r>
              <a:rPr lang="fi-FI" sz="1600" dirty="0" smtClean="0"/>
              <a:t>100 ensimmäistä ilmoittautujaa pääsee sisään. Ilmoittautuminen osoitteessa </a:t>
            </a:r>
            <a:r>
              <a:rPr lang="fi-FI" sz="1600" dirty="0" smtClean="0">
                <a:hlinkClick r:id="rId3"/>
              </a:rPr>
              <a:t>http://007.pamosasto.fi/ajankohtaista</a:t>
            </a:r>
            <a:r>
              <a:rPr lang="fi-FI" sz="1600" dirty="0" smtClean="0"/>
              <a:t> </a:t>
            </a:r>
          </a:p>
          <a:p>
            <a:pPr marL="0" indent="0">
              <a:buNone/>
            </a:pPr>
            <a:r>
              <a:rPr lang="fi-FI" sz="1600" dirty="0" smtClean="0"/>
              <a:t>Ilmoittaudu 30.9.2018 mennessä, ilmoittautuminen alkaa 15.8. kello 15:00.</a:t>
            </a:r>
            <a:endParaRPr lang="fi-FI" sz="1600" dirty="0"/>
          </a:p>
        </p:txBody>
      </p:sp>
      <p:sp>
        <p:nvSpPr>
          <p:cNvPr id="8" name="Tekstiruutu 7"/>
          <p:cNvSpPr txBox="1"/>
          <p:nvPr/>
        </p:nvSpPr>
        <p:spPr>
          <a:xfrm>
            <a:off x="1403648" y="2492896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i-FI" sz="2000" b="1" dirty="0">
                <a:solidFill>
                  <a:prstClr val="black"/>
                </a:solidFill>
              </a:rPr>
              <a:t>Tervetuloa keskolaisten ammattiosaston syntymäpäiville!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2911172" y="6419352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Lisätietoja: Mikko Ruokonen, 040 726 3707</a:t>
            </a:r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</TotalTime>
  <Words>74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blank</vt:lpstr>
      <vt:lpstr>20-vuotissyntymäpäivät!</vt:lpstr>
    </vt:vector>
  </TitlesOfParts>
  <Company>Kesko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Tuomivaara Joonas</dc:creator>
  <cp:lastModifiedBy>Järvinen Petri</cp:lastModifiedBy>
  <cp:revision>4</cp:revision>
  <dcterms:created xsi:type="dcterms:W3CDTF">2018-08-03T06:53:35Z</dcterms:created>
  <dcterms:modified xsi:type="dcterms:W3CDTF">2018-08-20T05:50:20Z</dcterms:modified>
</cp:coreProperties>
</file>